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257" r:id="rId3"/>
    <p:sldId id="261" r:id="rId4"/>
    <p:sldId id="258" r:id="rId5"/>
    <p:sldId id="262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EADA-D328-45B4-92CF-EF6BB0D0F08B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FB87-72EA-44D4-B07C-0A42688E27C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54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EADA-D328-45B4-92CF-EF6BB0D0F08B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FB87-72EA-44D4-B07C-0A42688E27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EADA-D328-45B4-92CF-EF6BB0D0F08B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FB87-72EA-44D4-B07C-0A42688E27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84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EADA-D328-45B4-92CF-EF6BB0D0F08B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FB87-72EA-44D4-B07C-0A42688E27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281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EADA-D328-45B4-92CF-EF6BB0D0F08B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FB87-72EA-44D4-B07C-0A42688E27C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52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EADA-D328-45B4-92CF-EF6BB0D0F08B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FB87-72EA-44D4-B07C-0A42688E27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129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EADA-D328-45B4-92CF-EF6BB0D0F08B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FB87-72EA-44D4-B07C-0A42688E27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5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EADA-D328-45B4-92CF-EF6BB0D0F08B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FB87-72EA-44D4-B07C-0A42688E27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8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EADA-D328-45B4-92CF-EF6BB0D0F08B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FB87-72EA-44D4-B07C-0A42688E27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2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1DEEADA-D328-45B4-92CF-EF6BB0D0F08B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44FB87-72EA-44D4-B07C-0A42688E27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709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EADA-D328-45B4-92CF-EF6BB0D0F08B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FB87-72EA-44D4-B07C-0A42688E27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513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1DEEADA-D328-45B4-92CF-EF6BB0D0F08B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644FB87-72EA-44D4-B07C-0A42688E27C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841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ffingtonpost.com/food-wine/the-best-way-to-grill-a-h_b_5500555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391E-8245-48C2-9A37-0D51CDFA9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455" y="420517"/>
            <a:ext cx="10773715" cy="3566160"/>
          </a:xfrm>
        </p:spPr>
        <p:txBody>
          <a:bodyPr/>
          <a:lstStyle/>
          <a:p>
            <a:r>
              <a:rPr lang="en-US" dirty="0"/>
              <a:t>Destruction of Aqueous Microfibers Enzymatically (DAME)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D3F757-F8E3-410A-A654-E8D23B32C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654403"/>
            <a:ext cx="100584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Yogindra Raghav</a:t>
            </a:r>
          </a:p>
        </p:txBody>
      </p:sp>
    </p:spTree>
    <p:extLst>
      <p:ext uri="{BB962C8B-B14F-4D97-AF65-F5344CB8AC3E}">
        <p14:creationId xmlns:p14="http://schemas.microsoft.com/office/powerpoint/2010/main" val="156814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A7094-707A-4651-B61B-724D973AC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31" y="461531"/>
            <a:ext cx="12001169" cy="81067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Microfibers: Small Pieces of Synthetic Polymer Caused by Washing Machines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8339545-9EC5-46C3-86D7-2D657080C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3" t="14517" r="21666" b="14964"/>
          <a:stretch/>
        </p:blipFill>
        <p:spPr>
          <a:xfrm>
            <a:off x="690622" y="1475772"/>
            <a:ext cx="4277360" cy="4836160"/>
          </a:xfrm>
          <a:prstGeom prst="rect">
            <a:avLst/>
          </a:prstGeom>
        </p:spPr>
      </p:pic>
      <p:pic>
        <p:nvPicPr>
          <p:cNvPr id="1026" name="Picture 2" descr="Image result for microfibers">
            <a:extLst>
              <a:ext uri="{FF2B5EF4-FFF2-40B4-BE49-F238E27FC236}">
                <a16:creationId xmlns:a16="http://schemas.microsoft.com/office/drawing/2014/main" id="{BA44B3D1-FD7C-4B4C-98A8-12BC833F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519" y="1475772"/>
            <a:ext cx="6427464" cy="482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478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E8FB4-135D-49E7-A461-C27C7315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Polyesters and Polyamides Are the Two Major Synthetic Polymers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3D2CAB3-834F-41F9-ABB9-E7DFB18D46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29101" r="9935" b="19652"/>
          <a:stretch/>
        </p:blipFill>
        <p:spPr>
          <a:xfrm>
            <a:off x="510993" y="1908313"/>
            <a:ext cx="11170014" cy="395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42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1F0FD-4202-4492-B963-D93C5D17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11601"/>
            <a:ext cx="10058400" cy="7014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Novel Bacteria Degrading PET and the Enzymatic Chemistry Behind It 	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4057590-10D8-422B-A3CA-71EEB7593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3" t="17384" r="33355" b="12236"/>
          <a:stretch/>
        </p:blipFill>
        <p:spPr>
          <a:xfrm>
            <a:off x="173618" y="1516283"/>
            <a:ext cx="6230345" cy="4479403"/>
          </a:xfrm>
          <a:prstGeom prst="rect">
            <a:avLst/>
          </a:prstGeom>
        </p:spPr>
      </p:pic>
      <p:pic>
        <p:nvPicPr>
          <p:cNvPr id="7" name="image1.jpeg">
            <a:extLst>
              <a:ext uri="{FF2B5EF4-FFF2-40B4-BE49-F238E27FC236}">
                <a16:creationId xmlns:a16="http://schemas.microsoft.com/office/drawing/2014/main" id="{71793D12-81D8-497C-93D6-FF052501937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35266" y="1779436"/>
            <a:ext cx="4388485" cy="40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16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DA075-BAFF-4704-A714-3D6E582B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Overall Design: What Everyone Has Been Waiting For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5BE5B47-196B-40DD-8B75-803171B86D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1" t="22493" r="28326" b="17797"/>
          <a:stretch/>
        </p:blipFill>
        <p:spPr>
          <a:xfrm>
            <a:off x="2934032" y="1916264"/>
            <a:ext cx="6321286" cy="441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99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82EE4-F30C-4C8A-A228-21078B08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55" y="194554"/>
            <a:ext cx="10457290" cy="146726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Questions, Comments, Considerations, Issues?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9902B3-7A0E-48FE-8258-0BA7371BB098}"/>
              </a:ext>
            </a:extLst>
          </p:cNvPr>
          <p:cNvSpPr txBox="1"/>
          <p:nvPr/>
        </p:nvSpPr>
        <p:spPr>
          <a:xfrm>
            <a:off x="867355" y="2587093"/>
            <a:ext cx="38022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I’m all ears, so let’s begin the grilling session. </a:t>
            </a:r>
          </a:p>
        </p:txBody>
      </p:sp>
      <p:pic>
        <p:nvPicPr>
          <p:cNvPr id="5" name="Picture 4" descr="A picture containing indoor, grass, sitting&#10;&#10;Description automatically generated">
            <a:extLst>
              <a:ext uri="{FF2B5EF4-FFF2-40B4-BE49-F238E27FC236}">
                <a16:creationId xmlns:a16="http://schemas.microsoft.com/office/drawing/2014/main" id="{B9F1FDA4-0B72-4051-8CF5-87111CB51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01149" y="2332649"/>
            <a:ext cx="6068958" cy="303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7299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95</TotalTime>
  <Words>70</Words>
  <Application>Microsoft Office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Calibri</vt:lpstr>
      <vt:lpstr>Calibri Light</vt:lpstr>
      <vt:lpstr>Retrospect</vt:lpstr>
      <vt:lpstr>Destruction of Aqueous Microfibers Enzymatically (DAME)</vt:lpstr>
      <vt:lpstr>Microfibers: Small Pieces of Synthetic Polymer Caused by Washing Machines</vt:lpstr>
      <vt:lpstr>Polyesters and Polyamides Are the Two Major Synthetic Polymers</vt:lpstr>
      <vt:lpstr>A Novel Bacteria Degrading PET and the Enzymatic Chemistry Behind It  </vt:lpstr>
      <vt:lpstr>The Overall Design: What Everyone Has Been Waiting For </vt:lpstr>
      <vt:lpstr>Questions, Comments, Considerations, Issues?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Destruction of Aqueous Microfibers (DAM!)</dc:title>
  <dc:creator>Raghav, Yogindra</dc:creator>
  <cp:lastModifiedBy>Raghav, Yogindra</cp:lastModifiedBy>
  <cp:revision>7</cp:revision>
  <dcterms:created xsi:type="dcterms:W3CDTF">2019-04-16T02:08:18Z</dcterms:created>
  <dcterms:modified xsi:type="dcterms:W3CDTF">2019-04-23T03:37:35Z</dcterms:modified>
</cp:coreProperties>
</file>